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5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383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9124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4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3916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677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67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0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6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20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4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67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94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59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293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06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2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14705-5BB7-43A4-BCD4-0E4DED6DC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5414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2BBFF6-C696-4B87-AB28-7F90D8C6D0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BD0408-6E30-4E44-A125-2222C59F1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360"/>
            <a:ext cx="12323298" cy="71392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E31447-87E4-484B-982C-CC18CE5A4899}"/>
              </a:ext>
            </a:extLst>
          </p:cNvPr>
          <p:cNvSpPr txBox="1"/>
          <p:nvPr/>
        </p:nvSpPr>
        <p:spPr>
          <a:xfrm>
            <a:off x="154745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ORGANISED  “AIDS DAY” BY SOHAN LAL D.A.V COLLEGE AMBALA CITY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9462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54A03B-4F36-4E31-9E00-C1826AA63B77}"/>
              </a:ext>
            </a:extLst>
          </p:cNvPr>
          <p:cNvSpPr/>
          <p:nvPr/>
        </p:nvSpPr>
        <p:spPr>
          <a:xfrm rot="20141841">
            <a:off x="1758533" y="2967334"/>
            <a:ext cx="72264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 YOU 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92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9E406A-F4CF-437A-BBFE-E2209ECA2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68"/>
            <a:ext cx="12192000" cy="627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68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22345E-CDA7-49A7-AB9D-E8D55361C2F5}"/>
              </a:ext>
            </a:extLst>
          </p:cNvPr>
          <p:cNvSpPr txBox="1"/>
          <p:nvPr/>
        </p:nvSpPr>
        <p:spPr>
          <a:xfrm>
            <a:off x="98474" y="0"/>
            <a:ext cx="12093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ACTIVITIES :-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BF0BF2-C799-409F-92A8-7717A5CD6526}"/>
              </a:ext>
            </a:extLst>
          </p:cNvPr>
          <p:cNvSpPr txBox="1"/>
          <p:nvPr/>
        </p:nvSpPr>
        <p:spPr>
          <a:xfrm>
            <a:off x="98474" y="770166"/>
            <a:ext cx="119950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600" dirty="0"/>
              <a:t>SLOGANS</a:t>
            </a:r>
          </a:p>
          <a:p>
            <a:endParaRPr lang="en-US" sz="3600" dirty="0"/>
          </a:p>
          <a:p>
            <a:endParaRPr lang="en-US" sz="36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600" dirty="0"/>
              <a:t>STORY TELLING AND WRITING </a:t>
            </a:r>
          </a:p>
          <a:p>
            <a:endParaRPr lang="en-US" sz="3600" dirty="0"/>
          </a:p>
          <a:p>
            <a:endParaRPr lang="en-US" sz="36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600" dirty="0"/>
              <a:t>POWER POINT PRESENTATION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36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600" dirty="0"/>
              <a:t>POSTER MAKING 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8919A9-8101-4554-9596-A6EA34CDF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475" y="868986"/>
            <a:ext cx="2275354" cy="1141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BFA3C4-181D-4683-8E72-0BCF25002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116" y="2386464"/>
            <a:ext cx="4162425" cy="1352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699322-759A-4702-94C1-B2CCD6C6C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9116" y="4017299"/>
            <a:ext cx="3910083" cy="149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1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7E4100-9FB2-47F1-8B1E-A5FC1F26ECEC}"/>
              </a:ext>
            </a:extLst>
          </p:cNvPr>
          <p:cNvSpPr txBox="1"/>
          <p:nvPr/>
        </p:nvSpPr>
        <p:spPr>
          <a:xfrm>
            <a:off x="0" y="0"/>
            <a:ext cx="10257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MEMBERS OF RED RIBBON CLUB (RRC)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E7A736-D543-4B03-9738-7E13B77B40AC}"/>
              </a:ext>
            </a:extLst>
          </p:cNvPr>
          <p:cNvSpPr txBox="1"/>
          <p:nvPr/>
        </p:nvSpPr>
        <p:spPr>
          <a:xfrm>
            <a:off x="0" y="821635"/>
            <a:ext cx="1209923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Coordinator – DR. Neelam Luthra</a:t>
            </a:r>
          </a:p>
          <a:p>
            <a:r>
              <a:rPr lang="en-US" sz="4400" dirty="0"/>
              <a:t>Incharge- Ms. Neera</a:t>
            </a:r>
          </a:p>
          <a:p>
            <a:r>
              <a:rPr lang="en-US" sz="4400" dirty="0"/>
              <a:t>Asst. Incharge – Ms. Somwati </a:t>
            </a:r>
          </a:p>
          <a:p>
            <a:r>
              <a:rPr lang="en-US" sz="4400" dirty="0"/>
              <a:t>President –Jyoti</a:t>
            </a:r>
          </a:p>
          <a:p>
            <a:r>
              <a:rPr lang="en-US" sz="4400" dirty="0"/>
              <a:t>Vice president- Narsingh</a:t>
            </a:r>
          </a:p>
          <a:p>
            <a:r>
              <a:rPr lang="en-US" sz="4400" dirty="0"/>
              <a:t>Finance secretary – Niharika Mishra </a:t>
            </a:r>
          </a:p>
          <a:p>
            <a:r>
              <a:rPr lang="en-US" sz="4400" dirty="0"/>
              <a:t>Secretary – Mandeep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4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72CA6AA-15DC-48D4-8F9E-DA75241A2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221491"/>
              </p:ext>
            </p:extLst>
          </p:nvPr>
        </p:nvGraphicFramePr>
        <p:xfrm>
          <a:off x="0" y="575814"/>
          <a:ext cx="8706679" cy="34314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2817">
                  <a:extLst>
                    <a:ext uri="{9D8B030D-6E8A-4147-A177-3AD203B41FA5}">
                      <a16:colId xmlns:a16="http://schemas.microsoft.com/office/drawing/2014/main" val="2195306900"/>
                    </a:ext>
                  </a:extLst>
                </a:gridCol>
                <a:gridCol w="2187954">
                  <a:extLst>
                    <a:ext uri="{9D8B030D-6E8A-4147-A177-3AD203B41FA5}">
                      <a16:colId xmlns:a16="http://schemas.microsoft.com/office/drawing/2014/main" val="958139155"/>
                    </a:ext>
                  </a:extLst>
                </a:gridCol>
                <a:gridCol w="2187954">
                  <a:extLst>
                    <a:ext uri="{9D8B030D-6E8A-4147-A177-3AD203B41FA5}">
                      <a16:colId xmlns:a16="http://schemas.microsoft.com/office/drawing/2014/main" val="1825572851"/>
                    </a:ext>
                  </a:extLst>
                </a:gridCol>
                <a:gridCol w="2187954">
                  <a:extLst>
                    <a:ext uri="{9D8B030D-6E8A-4147-A177-3AD203B41FA5}">
                      <a16:colId xmlns:a16="http://schemas.microsoft.com/office/drawing/2014/main" val="668338787"/>
                    </a:ext>
                  </a:extLst>
                </a:gridCol>
              </a:tblGrid>
              <a:tr h="6295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S.NO.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NAME OF STUDENT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ROLL NO.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CLASS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7676515"/>
                  </a:ext>
                </a:extLst>
              </a:tr>
              <a:tr h="7053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Riya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(17111)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B.Ed.1</a:t>
                      </a:r>
                      <a:r>
                        <a:rPr lang="en-US" sz="1600" baseline="30000">
                          <a:effectLst/>
                        </a:rPr>
                        <a:t>st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9912973"/>
                  </a:ext>
                </a:extLst>
              </a:tr>
              <a:tr h="6956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Gayatri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(17067)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B.Ed.1</a:t>
                      </a:r>
                      <a:r>
                        <a:rPr lang="en-US" sz="1600" baseline="30000">
                          <a:effectLst/>
                        </a:rPr>
                        <a:t>st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1194108"/>
                  </a:ext>
                </a:extLst>
              </a:tr>
              <a:tr h="6956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Neha Kashyap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(17083)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B.Ed.1</a:t>
                      </a:r>
                      <a:r>
                        <a:rPr lang="en-US" sz="1600" baseline="30000">
                          <a:effectLst/>
                        </a:rPr>
                        <a:t>st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5776358"/>
                  </a:ext>
                </a:extLst>
              </a:tr>
              <a:tr h="7053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Seema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(17187)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B.Ed.1</a:t>
                      </a:r>
                      <a:r>
                        <a:rPr lang="en-US" sz="1600" baseline="30000" dirty="0">
                          <a:effectLst/>
                        </a:rPr>
                        <a:t>st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9203270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60AF6A10-FD5C-45A6-9E7C-97C831792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79" y="79513"/>
            <a:ext cx="12192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4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B0502040204020203" pitchFamily="18" charset="0"/>
              </a:rPr>
              <a:t>                            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B0502040204020203" pitchFamily="18" charset="0"/>
              </a:rPr>
              <a:t>POSTER MAKING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3E14A0-0C75-4359-99C3-8679D8B1E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670623" y="-636875"/>
            <a:ext cx="2850755" cy="12191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CCF8E4-6B1C-4CB5-94F0-B02326CAC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277" y="0"/>
            <a:ext cx="3821723" cy="334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2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9861B3F-EC51-4DE1-91CD-EB8D5AB52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760147"/>
              </p:ext>
            </p:extLst>
          </p:nvPr>
        </p:nvGraphicFramePr>
        <p:xfrm>
          <a:off x="0" y="854481"/>
          <a:ext cx="12192000" cy="59753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1428593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25649364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1762826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266043166"/>
                    </a:ext>
                  </a:extLst>
                </a:gridCol>
              </a:tblGrid>
              <a:tr h="20367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 dirty="0">
                          <a:effectLst/>
                        </a:rPr>
                        <a:t>S.NO.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 dirty="0">
                          <a:effectLst/>
                        </a:rPr>
                        <a:t>NAME OF STUDENT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 dirty="0">
                          <a:effectLst/>
                        </a:rPr>
                        <a:t>ROLL NO.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>
                          <a:effectLst/>
                        </a:rPr>
                        <a:t>CLASS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1092428"/>
                  </a:ext>
                </a:extLst>
              </a:tr>
              <a:tr h="9846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>
                          <a:effectLst/>
                        </a:rPr>
                        <a:t>1.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>
                          <a:effectLst/>
                        </a:rPr>
                        <a:t>Neha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>
                          <a:effectLst/>
                        </a:rPr>
                        <a:t>17116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>
                          <a:effectLst/>
                        </a:rPr>
                        <a:t>B.Ed. 1st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0651834"/>
                  </a:ext>
                </a:extLst>
              </a:tr>
              <a:tr h="9846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>
                          <a:effectLst/>
                        </a:rPr>
                        <a:t>2.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>
                          <a:effectLst/>
                        </a:rPr>
                        <a:t>Harpreet Kaur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>
                          <a:effectLst/>
                        </a:rPr>
                        <a:t>17053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>
                          <a:effectLst/>
                        </a:rPr>
                        <a:t>B.Ed. 1st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229318"/>
                  </a:ext>
                </a:extLst>
              </a:tr>
              <a:tr h="9846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>
                          <a:effectLst/>
                        </a:rPr>
                        <a:t>3.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 dirty="0">
                          <a:effectLst/>
                        </a:rPr>
                        <a:t>Gayatri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>
                          <a:effectLst/>
                        </a:rPr>
                        <a:t>17067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>
                          <a:effectLst/>
                        </a:rPr>
                        <a:t>B.Ed. 1st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8743638"/>
                  </a:ext>
                </a:extLst>
              </a:tr>
              <a:tr h="9846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>
                          <a:effectLst/>
                        </a:rPr>
                        <a:t>4.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 dirty="0">
                          <a:effectLst/>
                        </a:rPr>
                        <a:t>Kamalpreet Kaur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>
                          <a:effectLst/>
                        </a:rPr>
                        <a:t>17059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 dirty="0">
                          <a:effectLst/>
                        </a:rPr>
                        <a:t>B.Ed. 1st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935070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DFC83CB7-71C2-4359-8739-5281E0E27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35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584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0" algn="r"/>
              </a:tabLst>
            </a:pPr>
            <a:r>
              <a:rPr lang="en-US" altLang="en-US" sz="2200" b="1" dirty="0">
                <a:latin typeface="Calibri" panose="020F0502020204030204" pitchFamily="34" charset="0"/>
                <a:ea typeface="Calibri" panose="020F0502020204030204" pitchFamily="34" charset="0"/>
                <a:cs typeface="Mangal" panose="020B0502040204020203" pitchFamily="18" charset="0"/>
              </a:rPr>
              <a:t>	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B0502040204020203" pitchFamily="18" charset="0"/>
              </a:rPr>
              <a:t> SLOGAN WRITING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41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1C449D6-C0C8-4339-9665-44BD549667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791468"/>
              </p:ext>
            </p:extLst>
          </p:nvPr>
        </p:nvGraphicFramePr>
        <p:xfrm>
          <a:off x="634" y="638754"/>
          <a:ext cx="7398336" cy="31449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9584">
                  <a:extLst>
                    <a:ext uri="{9D8B030D-6E8A-4147-A177-3AD203B41FA5}">
                      <a16:colId xmlns:a16="http://schemas.microsoft.com/office/drawing/2014/main" val="1988458447"/>
                    </a:ext>
                  </a:extLst>
                </a:gridCol>
                <a:gridCol w="1849584">
                  <a:extLst>
                    <a:ext uri="{9D8B030D-6E8A-4147-A177-3AD203B41FA5}">
                      <a16:colId xmlns:a16="http://schemas.microsoft.com/office/drawing/2014/main" val="2096635763"/>
                    </a:ext>
                  </a:extLst>
                </a:gridCol>
                <a:gridCol w="1849584">
                  <a:extLst>
                    <a:ext uri="{9D8B030D-6E8A-4147-A177-3AD203B41FA5}">
                      <a16:colId xmlns:a16="http://schemas.microsoft.com/office/drawing/2014/main" val="3210755178"/>
                    </a:ext>
                  </a:extLst>
                </a:gridCol>
                <a:gridCol w="1849584">
                  <a:extLst>
                    <a:ext uri="{9D8B030D-6E8A-4147-A177-3AD203B41FA5}">
                      <a16:colId xmlns:a16="http://schemas.microsoft.com/office/drawing/2014/main" val="3545140961"/>
                    </a:ext>
                  </a:extLst>
                </a:gridCol>
              </a:tblGrid>
              <a:tr h="5052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>
                          <a:effectLst/>
                        </a:rPr>
                        <a:t>S.NO.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 dirty="0">
                          <a:effectLst/>
                        </a:rPr>
                        <a:t>NAME OF STUDENT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>
                          <a:effectLst/>
                        </a:rPr>
                        <a:t>ROLL NO.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>
                          <a:effectLst/>
                        </a:rPr>
                        <a:t>CLASS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0801250"/>
                  </a:ext>
                </a:extLst>
              </a:tr>
              <a:tr h="4276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>
                          <a:effectLst/>
                        </a:rPr>
                        <a:t>1.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 dirty="0">
                          <a:effectLst/>
                        </a:rPr>
                        <a:t>Jyoti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>
                          <a:effectLst/>
                        </a:rPr>
                        <a:t>17073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>
                          <a:effectLst/>
                        </a:rPr>
                        <a:t>B.Ed. 1st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4085714"/>
                  </a:ext>
                </a:extLst>
              </a:tr>
              <a:tr h="4397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 dirty="0">
                          <a:effectLst/>
                        </a:rPr>
                        <a:t>2.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>
                          <a:effectLst/>
                        </a:rPr>
                        <a:t>Mandeep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>
                          <a:effectLst/>
                        </a:rPr>
                        <a:t>17076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>
                          <a:effectLst/>
                        </a:rPr>
                        <a:t>B.Ed. 1st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5844545"/>
                  </a:ext>
                </a:extLst>
              </a:tr>
              <a:tr h="4276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>
                          <a:effectLst/>
                        </a:rPr>
                        <a:t>3.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>
                          <a:effectLst/>
                        </a:rPr>
                        <a:t>Prabha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>
                          <a:effectLst/>
                        </a:rPr>
                        <a:t>17196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>
                          <a:effectLst/>
                        </a:rPr>
                        <a:t>B.Ed. 1st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344348"/>
                  </a:ext>
                </a:extLst>
              </a:tr>
              <a:tr h="4397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>
                          <a:effectLst/>
                        </a:rPr>
                        <a:t>4.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>
                          <a:effectLst/>
                        </a:rPr>
                        <a:t>Mohit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>
                          <a:effectLst/>
                        </a:rPr>
                        <a:t>17223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>
                          <a:effectLst/>
                        </a:rPr>
                        <a:t>B.Ed. 1st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207306"/>
                  </a:ext>
                </a:extLst>
              </a:tr>
              <a:tr h="4276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>
                          <a:effectLst/>
                        </a:rPr>
                        <a:t>5.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>
                          <a:effectLst/>
                        </a:rPr>
                        <a:t>Anju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>
                          <a:effectLst/>
                        </a:rPr>
                        <a:t>17193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>
                          <a:effectLst/>
                        </a:rPr>
                        <a:t>B.Ed. 1st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375174"/>
                  </a:ext>
                </a:extLst>
              </a:tr>
              <a:tr h="4397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>
                          <a:effectLst/>
                        </a:rPr>
                        <a:t>6.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>
                          <a:effectLst/>
                        </a:rPr>
                        <a:t>Shruti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 dirty="0">
                          <a:effectLst/>
                        </a:rPr>
                        <a:t>17178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0" algn="r"/>
                        </a:tabLst>
                      </a:pPr>
                      <a:r>
                        <a:rPr lang="en-US" sz="1600" dirty="0">
                          <a:effectLst/>
                        </a:rPr>
                        <a:t>B.Ed. 1st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182005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1F5DD4AF-5E8C-498A-AD81-5C1FCB89F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9998"/>
            <a:ext cx="1219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0" algn="r"/>
              </a:tabLs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B0502040204020203" pitchFamily="18" charset="0"/>
              </a:rPr>
              <a:t>	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B0502040204020203" pitchFamily="18" charset="0"/>
              </a:rPr>
              <a:t>Power point Presentation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49C102-B57D-420C-BAAB-85C645DFA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743" y="19998"/>
            <a:ext cx="4763623" cy="3995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0D748A-7417-42C0-B4CC-F6E3D6DED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067" y="3783693"/>
            <a:ext cx="5143500" cy="32281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A414E0-6D74-488B-8B4C-6B522EC02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5476" y="4015410"/>
            <a:ext cx="4154659" cy="28225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5B6CFB-C2DA-4C2B-8225-4E52496E6C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4134" y="3783693"/>
            <a:ext cx="3131314" cy="305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1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2762465-CDAA-49CF-89CB-1C644F7B6D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60236"/>
              </p:ext>
            </p:extLst>
          </p:nvPr>
        </p:nvGraphicFramePr>
        <p:xfrm>
          <a:off x="0" y="813394"/>
          <a:ext cx="7202660" cy="28056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665">
                  <a:extLst>
                    <a:ext uri="{9D8B030D-6E8A-4147-A177-3AD203B41FA5}">
                      <a16:colId xmlns:a16="http://schemas.microsoft.com/office/drawing/2014/main" val="2948382488"/>
                    </a:ext>
                  </a:extLst>
                </a:gridCol>
                <a:gridCol w="1800665">
                  <a:extLst>
                    <a:ext uri="{9D8B030D-6E8A-4147-A177-3AD203B41FA5}">
                      <a16:colId xmlns:a16="http://schemas.microsoft.com/office/drawing/2014/main" val="1518666760"/>
                    </a:ext>
                  </a:extLst>
                </a:gridCol>
                <a:gridCol w="1800665">
                  <a:extLst>
                    <a:ext uri="{9D8B030D-6E8A-4147-A177-3AD203B41FA5}">
                      <a16:colId xmlns:a16="http://schemas.microsoft.com/office/drawing/2014/main" val="160077949"/>
                    </a:ext>
                  </a:extLst>
                </a:gridCol>
                <a:gridCol w="1800665">
                  <a:extLst>
                    <a:ext uri="{9D8B030D-6E8A-4147-A177-3AD203B41FA5}">
                      <a16:colId xmlns:a16="http://schemas.microsoft.com/office/drawing/2014/main" val="4241338709"/>
                    </a:ext>
                  </a:extLst>
                </a:gridCol>
              </a:tblGrid>
              <a:tr h="2609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S.NO.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NAME OF STUDENT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ROLL NO.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CLASS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1273541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Anju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17193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B.Ed. 1st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9487480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Priya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17148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B.Ed. 1st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4163862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Mandeep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17076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B.Ed. 1st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6177737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Jyoti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17073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B.Ed. 1st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5332564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Kanika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17068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B.Ed. 1st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6214353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Mohit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17223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B.Ed. 1st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0720215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Niharika Mishra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17065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B.Ed. 1st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7761963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Meenakshi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17197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B.Ed. 1st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600664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09658F1E-B27E-4A8A-8EE9-383142846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5" y="105025"/>
            <a:ext cx="121802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B0502040204020203" pitchFamily="18" charset="0"/>
              </a:rPr>
              <a:t>				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B0502040204020203" pitchFamily="18" charset="0"/>
              </a:rPr>
              <a:t>STORY WRITING AND TELLING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8C3C45-130B-42C5-A973-7F6B46414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7" y="3619078"/>
            <a:ext cx="2731494" cy="32389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111B9E-511A-44B6-9AC8-043530D0B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660" y="596775"/>
            <a:ext cx="4921365" cy="30223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1D67E3-3270-4481-B006-D357AB9AA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908" y="3645582"/>
            <a:ext cx="3990535" cy="32389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DE8534-4425-4061-9BB8-377F059264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6527" y="3619078"/>
            <a:ext cx="2595473" cy="31992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0074A0-D14B-4E05-BD34-F7C6FA02F4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443" y="3685206"/>
            <a:ext cx="2851084" cy="319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4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12F86A-C08D-4522-B29C-5CB84F7DD32D}"/>
              </a:ext>
            </a:extLst>
          </p:cNvPr>
          <p:cNvSpPr txBox="1"/>
          <p:nvPr/>
        </p:nvSpPr>
        <p:spPr>
          <a:xfrm>
            <a:off x="98474" y="182880"/>
            <a:ext cx="12093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		</a:t>
            </a:r>
            <a:r>
              <a:rPr lang="en-US" sz="4000" b="1" u="sng" dirty="0">
                <a:latin typeface="Arial Black" panose="020B0A04020102020204" pitchFamily="34" charset="0"/>
              </a:rPr>
              <a:t>RESULTS</a:t>
            </a:r>
            <a:endParaRPr lang="en-US" b="1" u="sng" dirty="0">
              <a:latin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08166E-C878-4837-98AB-1FB8663406B7}"/>
              </a:ext>
            </a:extLst>
          </p:cNvPr>
          <p:cNvSpPr/>
          <p:nvPr/>
        </p:nvSpPr>
        <p:spPr>
          <a:xfrm>
            <a:off x="98474" y="1148645"/>
            <a:ext cx="3757909" cy="2459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Mangal" panose="020B0502040204020203" pitchFamily="18" charset="0"/>
              </a:rPr>
              <a:t>1. </a:t>
            </a:r>
            <a:r>
              <a:rPr lang="en-US" sz="2800" b="1" u="sng" dirty="0">
                <a:latin typeface="Arial Black" panose="020B0A04020102020204" pitchFamily="34" charset="0"/>
                <a:ea typeface="Calibri" panose="020F0502020204030204" pitchFamily="34" charset="0"/>
                <a:cs typeface="Mangal" panose="020B0502040204020203" pitchFamily="18" charset="0"/>
              </a:rPr>
              <a:t>POSTER</a:t>
            </a:r>
            <a:r>
              <a:rPr lang="en-US" sz="2800" b="1" u="sng" dirty="0">
                <a:latin typeface="Calibri" panose="020F0502020204030204" pitchFamily="34" charset="0"/>
                <a:ea typeface="Calibri" panose="020F0502020204030204" pitchFamily="34" charset="0"/>
                <a:cs typeface="Mangal" panose="020B0502040204020203" pitchFamily="18" charset="0"/>
              </a:rPr>
              <a:t> </a:t>
            </a:r>
            <a:r>
              <a:rPr lang="en-US" sz="2800" b="1" u="sng" dirty="0">
                <a:latin typeface="Arial Black" panose="020B0A04020102020204" pitchFamily="34" charset="0"/>
                <a:ea typeface="Calibri" panose="020F0502020204030204" pitchFamily="34" charset="0"/>
                <a:cs typeface="Mangal" panose="020B0502040204020203" pitchFamily="18" charset="0"/>
              </a:rPr>
              <a:t>MAKING</a:t>
            </a:r>
            <a:endParaRPr lang="en-US" sz="1200" u="sng" dirty="0">
              <a:latin typeface="Arial Black" panose="020B0A04020102020204" pitchFamily="34" charset="0"/>
              <a:ea typeface="Calibri" panose="020F0502020204030204" pitchFamily="34" charset="0"/>
              <a:cs typeface="Mangal" panose="020B0502040204020203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2800" baseline="30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28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Blackadder ITC" panose="04020505051007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Seema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(17187)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baseline="30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</a:t>
            </a:r>
            <a:r>
              <a:rPr lang="en-US" sz="28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Blackadder ITC" panose="04020505051007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Gayatri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(17067)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800" baseline="30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rd</a:t>
            </a:r>
            <a:r>
              <a:rPr lang="en-US" sz="28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Blackadder ITC" panose="04020505051007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Neha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(17083)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69A89-990B-402D-A8DB-61931F7394A3}"/>
              </a:ext>
            </a:extLst>
          </p:cNvPr>
          <p:cNvSpPr txBox="1"/>
          <p:nvPr/>
        </p:nvSpPr>
        <p:spPr>
          <a:xfrm>
            <a:off x="5565913" y="1148645"/>
            <a:ext cx="652761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2. </a:t>
            </a:r>
            <a:r>
              <a:rPr lang="en-US" sz="2800" b="1" u="sng" dirty="0">
                <a:latin typeface="Arial Black" panose="020B0A04020102020204" pitchFamily="34" charset="0"/>
              </a:rPr>
              <a:t>SLOGAN</a:t>
            </a:r>
            <a:r>
              <a:rPr lang="en-US" sz="2800" b="1" u="sng" dirty="0"/>
              <a:t> </a:t>
            </a:r>
            <a:r>
              <a:rPr lang="en-US" sz="2800" b="1" u="sng" dirty="0">
                <a:latin typeface="Arial Black" panose="020B0A04020102020204" pitchFamily="34" charset="0"/>
              </a:rPr>
              <a:t>WRITING</a:t>
            </a:r>
            <a:endParaRPr lang="en-US" sz="3200" u="sng" dirty="0">
              <a:latin typeface="Arial Black" panose="020B0A04020102020204" pitchFamily="34" charset="0"/>
            </a:endParaRPr>
          </a:p>
          <a:p>
            <a:r>
              <a:rPr lang="en-US" sz="2800" dirty="0"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r>
              <a:rPr lang="en-US" sz="2800" baseline="30000" dirty="0">
                <a:latin typeface="Arial Black" panose="020B0A04020102020204" pitchFamily="34" charset="0"/>
                <a:cs typeface="Arial" panose="020B0604020202020204" pitchFamily="34" charset="0"/>
              </a:rPr>
              <a:t>st</a:t>
            </a:r>
            <a:r>
              <a:rPr lang="en-US" sz="2800" dirty="0">
                <a:latin typeface="Arial Black" panose="020B0A040201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>
                <a:latin typeface="Blackadder ITC" panose="04020505051007020D02" pitchFamily="82" charset="0"/>
                <a:cs typeface="Arial" panose="020B0604020202020204" pitchFamily="34" charset="0"/>
              </a:rPr>
              <a:t>Kamalpreet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Blackadder ITC" panose="04020505051007020D02" pitchFamily="82" charset="0"/>
                <a:cs typeface="Arial" panose="020B0604020202020204" pitchFamily="34" charset="0"/>
              </a:rPr>
              <a:t>Kaur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(17059)</a:t>
            </a:r>
          </a:p>
          <a:p>
            <a:r>
              <a:rPr lang="en-US" sz="2800" dirty="0"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r>
              <a:rPr lang="en-US" sz="2800" baseline="30000" dirty="0">
                <a:latin typeface="Arial Black" panose="020B0A04020102020204" pitchFamily="34" charset="0"/>
                <a:cs typeface="Arial" panose="020B0604020202020204" pitchFamily="34" charset="0"/>
              </a:rPr>
              <a:t>nd</a:t>
            </a:r>
            <a:r>
              <a:rPr lang="en-US" sz="2800" dirty="0">
                <a:latin typeface="Arial Black" panose="020B0A040201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Blackadder ITC" panose="04020505051007020D02" pitchFamily="82" charset="0"/>
                <a:cs typeface="Arial" panose="020B0604020202020204" pitchFamily="34" charset="0"/>
              </a:rPr>
              <a:t>Gayatri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(17067)</a:t>
            </a:r>
          </a:p>
          <a:p>
            <a:r>
              <a:rPr lang="en-US" sz="2800" dirty="0"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r>
              <a:rPr lang="en-US" sz="2800" baseline="30000" dirty="0">
                <a:latin typeface="Arial Black" panose="020B0A04020102020204" pitchFamily="34" charset="0"/>
                <a:cs typeface="Arial" panose="020B0604020202020204" pitchFamily="34" charset="0"/>
              </a:rPr>
              <a:t>rd</a:t>
            </a:r>
            <a:r>
              <a:rPr lang="en-US" sz="2800" dirty="0">
                <a:latin typeface="Arial Black" panose="020B0A040201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Blackadder ITC" panose="04020505051007020D02" pitchFamily="82" charset="0"/>
                <a:cs typeface="Arial" panose="020B0604020202020204" pitchFamily="34" charset="0"/>
              </a:rPr>
              <a:t>Neha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(17116)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335DC0-692A-44E9-9107-B3D43ECFA381}"/>
              </a:ext>
            </a:extLst>
          </p:cNvPr>
          <p:cNvSpPr txBox="1"/>
          <p:nvPr/>
        </p:nvSpPr>
        <p:spPr>
          <a:xfrm>
            <a:off x="98474" y="4094921"/>
            <a:ext cx="783957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Black" panose="020B0A04020102020204" pitchFamily="34" charset="0"/>
              </a:rPr>
              <a:t>3. </a:t>
            </a:r>
            <a:r>
              <a:rPr lang="en-US" sz="2400" b="1" u="sng" dirty="0">
                <a:latin typeface="Arial Black" panose="020B0A04020102020204" pitchFamily="34" charset="0"/>
              </a:rPr>
              <a:t>POWER POINT PRESENTATION</a:t>
            </a:r>
            <a:endParaRPr lang="en-US" sz="2800" u="sng" dirty="0">
              <a:latin typeface="Arial Black" panose="020B0A04020102020204" pitchFamily="34" charset="0"/>
            </a:endParaRPr>
          </a:p>
          <a:p>
            <a:r>
              <a:rPr lang="en-US" sz="2800" dirty="0">
                <a:latin typeface="Arial Black" panose="020B0A04020102020204" pitchFamily="34" charset="0"/>
              </a:rPr>
              <a:t>1</a:t>
            </a:r>
            <a:r>
              <a:rPr lang="en-US" sz="2800" baseline="30000" dirty="0">
                <a:latin typeface="Arial Black" panose="020B0A04020102020204" pitchFamily="34" charset="0"/>
              </a:rPr>
              <a:t>st</a:t>
            </a:r>
            <a:r>
              <a:rPr lang="en-US" sz="2800" dirty="0">
                <a:latin typeface="Arial Black" panose="020B0A04020102020204" pitchFamily="34" charset="0"/>
              </a:rPr>
              <a:t>-</a:t>
            </a:r>
            <a:r>
              <a:rPr lang="en-US" sz="2800" dirty="0"/>
              <a:t> </a:t>
            </a:r>
            <a:r>
              <a:rPr lang="en-US" sz="2800" dirty="0">
                <a:latin typeface="Blackadder ITC" panose="04020505051007020D02" pitchFamily="82" charset="0"/>
              </a:rPr>
              <a:t>Mandeep</a:t>
            </a:r>
            <a:r>
              <a:rPr lang="en-US" sz="2800" dirty="0"/>
              <a:t> (17076)</a:t>
            </a:r>
          </a:p>
          <a:p>
            <a:r>
              <a:rPr lang="en-US" sz="2800" dirty="0">
                <a:latin typeface="Arial Black" panose="020B0A04020102020204" pitchFamily="34" charset="0"/>
              </a:rPr>
              <a:t>2</a:t>
            </a:r>
            <a:r>
              <a:rPr lang="en-US" sz="2800" baseline="30000" dirty="0">
                <a:latin typeface="Arial Black" panose="020B0A04020102020204" pitchFamily="34" charset="0"/>
              </a:rPr>
              <a:t>nd</a:t>
            </a:r>
            <a:r>
              <a:rPr lang="en-US" sz="2800" dirty="0">
                <a:latin typeface="Arial Black" panose="020B0A04020102020204" pitchFamily="34" charset="0"/>
              </a:rPr>
              <a:t>-</a:t>
            </a:r>
            <a:r>
              <a:rPr lang="en-US" sz="2800" dirty="0"/>
              <a:t> </a:t>
            </a:r>
            <a:r>
              <a:rPr lang="en-US" sz="2800" dirty="0">
                <a:latin typeface="Blackadder ITC" panose="04020505051007020D02" pitchFamily="82" charset="0"/>
              </a:rPr>
              <a:t>Jyoti</a:t>
            </a:r>
            <a:r>
              <a:rPr lang="en-US" sz="2800" dirty="0"/>
              <a:t> (17073)</a:t>
            </a:r>
          </a:p>
          <a:p>
            <a:r>
              <a:rPr lang="en-US" sz="2800" dirty="0">
                <a:latin typeface="Arial Black" panose="020B0A04020102020204" pitchFamily="34" charset="0"/>
              </a:rPr>
              <a:t>3</a:t>
            </a:r>
            <a:r>
              <a:rPr lang="en-US" sz="2800" baseline="30000" dirty="0">
                <a:latin typeface="Arial Black" panose="020B0A04020102020204" pitchFamily="34" charset="0"/>
              </a:rPr>
              <a:t>rd</a:t>
            </a:r>
            <a:r>
              <a:rPr lang="en-US" sz="2800" dirty="0">
                <a:latin typeface="Arial Black" panose="020B0A04020102020204" pitchFamily="34" charset="0"/>
              </a:rPr>
              <a:t>-</a:t>
            </a:r>
            <a:r>
              <a:rPr lang="en-US" sz="2800" dirty="0"/>
              <a:t> </a:t>
            </a:r>
            <a:r>
              <a:rPr lang="en-US" sz="2800" dirty="0">
                <a:latin typeface="Blackadder ITC" panose="04020505051007020D02" pitchFamily="82" charset="0"/>
              </a:rPr>
              <a:t>Prabha</a:t>
            </a:r>
            <a:r>
              <a:rPr lang="en-US" sz="2800" dirty="0"/>
              <a:t> (17196)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A24A5C-2EC8-460D-B189-E17DC920903F}"/>
              </a:ext>
            </a:extLst>
          </p:cNvPr>
          <p:cNvSpPr txBox="1"/>
          <p:nvPr/>
        </p:nvSpPr>
        <p:spPr>
          <a:xfrm>
            <a:off x="5989983" y="4094921"/>
            <a:ext cx="61035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4. </a:t>
            </a:r>
            <a:r>
              <a:rPr lang="en-US" sz="2400" b="1" u="sng" dirty="0">
                <a:latin typeface="Arial Black" panose="020B0A04020102020204" pitchFamily="34" charset="0"/>
              </a:rPr>
              <a:t>STORY WRITING AND TELLING</a:t>
            </a:r>
            <a:endParaRPr lang="en-US" b="1" u="sng" dirty="0">
              <a:latin typeface="Arial Black" panose="020B0A04020102020204" pitchFamily="34" charset="0"/>
            </a:endParaRPr>
          </a:p>
          <a:p>
            <a:r>
              <a:rPr lang="en-US" sz="2800" dirty="0">
                <a:latin typeface="Arial Black" panose="020B0A04020102020204" pitchFamily="34" charset="0"/>
              </a:rPr>
              <a:t>1</a:t>
            </a:r>
            <a:r>
              <a:rPr lang="en-US" sz="2800" baseline="30000" dirty="0">
                <a:latin typeface="Arial Black" panose="020B0A04020102020204" pitchFamily="34" charset="0"/>
              </a:rPr>
              <a:t>st</a:t>
            </a:r>
            <a:r>
              <a:rPr lang="en-US" sz="2800" dirty="0">
                <a:latin typeface="Arial Black" panose="020B0A04020102020204" pitchFamily="34" charset="0"/>
              </a:rPr>
              <a:t>-</a:t>
            </a:r>
            <a:r>
              <a:rPr lang="en-US" sz="2800" dirty="0"/>
              <a:t> </a:t>
            </a:r>
            <a:r>
              <a:rPr lang="en-US" sz="2800" dirty="0">
                <a:latin typeface="Blackadder ITC" panose="04020505051007020D02" pitchFamily="82" charset="0"/>
              </a:rPr>
              <a:t>Jyoti</a:t>
            </a:r>
            <a:r>
              <a:rPr lang="en-US" sz="2800" dirty="0"/>
              <a:t> (17073)</a:t>
            </a:r>
          </a:p>
          <a:p>
            <a:r>
              <a:rPr lang="en-US" sz="2800" dirty="0">
                <a:latin typeface="Arial Black" panose="020B0A04020102020204" pitchFamily="34" charset="0"/>
              </a:rPr>
              <a:t>2</a:t>
            </a:r>
            <a:r>
              <a:rPr lang="en-US" sz="2800" baseline="30000" dirty="0">
                <a:latin typeface="Arial Black" panose="020B0A04020102020204" pitchFamily="34" charset="0"/>
              </a:rPr>
              <a:t>nd</a:t>
            </a:r>
            <a:r>
              <a:rPr lang="en-US" sz="2800" dirty="0">
                <a:latin typeface="Arial Black" panose="020B0A04020102020204" pitchFamily="34" charset="0"/>
              </a:rPr>
              <a:t>-</a:t>
            </a:r>
            <a:r>
              <a:rPr lang="en-US" sz="2800" dirty="0"/>
              <a:t> </a:t>
            </a:r>
            <a:r>
              <a:rPr lang="en-US" sz="2800" dirty="0">
                <a:latin typeface="Blackadder ITC" panose="04020505051007020D02" pitchFamily="82" charset="0"/>
              </a:rPr>
              <a:t>Niharika</a:t>
            </a:r>
            <a:r>
              <a:rPr lang="en-US" sz="2800" dirty="0"/>
              <a:t> Mishra (17065)</a:t>
            </a:r>
          </a:p>
          <a:p>
            <a:r>
              <a:rPr lang="en-US" sz="2800" dirty="0">
                <a:latin typeface="Arial Black" panose="020B0A04020102020204" pitchFamily="34" charset="0"/>
              </a:rPr>
              <a:t>3</a:t>
            </a:r>
            <a:r>
              <a:rPr lang="en-US" sz="2800" baseline="30000" dirty="0">
                <a:latin typeface="Arial Black" panose="020B0A04020102020204" pitchFamily="34" charset="0"/>
              </a:rPr>
              <a:t>rd</a:t>
            </a:r>
            <a:r>
              <a:rPr lang="en-US" sz="2800" dirty="0">
                <a:latin typeface="Arial Black" panose="020B0A04020102020204" pitchFamily="34" charset="0"/>
              </a:rPr>
              <a:t>-</a:t>
            </a:r>
            <a:r>
              <a:rPr lang="en-US" sz="2800" dirty="0"/>
              <a:t> </a:t>
            </a:r>
            <a:r>
              <a:rPr lang="en-US" sz="2800" dirty="0">
                <a:latin typeface="Blackadder ITC" panose="04020505051007020D02" pitchFamily="82" charset="0"/>
              </a:rPr>
              <a:t>Kanika</a:t>
            </a:r>
            <a:r>
              <a:rPr lang="en-US" sz="2800" dirty="0"/>
              <a:t> (17068)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14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Face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156</TotalTime>
  <Words>407</Words>
  <Application>Microsoft Office PowerPoint</Application>
  <PresentationFormat>Widescreen</PresentationFormat>
  <Paragraphs>149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Blackadder ITC</vt:lpstr>
      <vt:lpstr>Calibri</vt:lpstr>
      <vt:lpstr>Mangal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jyotipal653@outlook.com</dc:creator>
  <cp:lastModifiedBy>jyotipal653@outlook.com</cp:lastModifiedBy>
  <cp:revision>20</cp:revision>
  <dcterms:created xsi:type="dcterms:W3CDTF">2017-12-08T18:33:53Z</dcterms:created>
  <dcterms:modified xsi:type="dcterms:W3CDTF">2018-01-19T18:00:52Z</dcterms:modified>
</cp:coreProperties>
</file>